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29725f3f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29725f3f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27b61766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27b61766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27b617662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27b617662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27a6477a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27a6477a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27b61766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27b61766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7b6176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7b6176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7b61766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7b6176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27b61766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27b61766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27b617662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27b617662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27b617662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27b617662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27b61766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27b61766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29725f3f4_5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29725f3f4_5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27b6176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27b6176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27b61766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27b61766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27b61766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27b6176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27b617662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27b61766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27b617662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27b617662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27b617662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27b617662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7b617662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7b617662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7a6477a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7a6477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27a6477a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27a6477a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29725f3f4_5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29725f3f4_5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29725f3f4_5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29725f3f4_5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29725f3f4_5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29725f3f4_5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29725f3f4_5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29725f3f4_5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29725f3f4_5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29725f3f4_5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7b61766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7b61766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27b61766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27b61766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27b617662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27b61766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30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099650" y="1417575"/>
            <a:ext cx="6944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4800">
                <a:solidFill>
                  <a:srgbClr val="0000FF"/>
                </a:solidFill>
              </a:rPr>
              <a:t>TRAINING C</a:t>
            </a:r>
            <a:r>
              <a:rPr b="1" lang="vi" sz="4800">
                <a:solidFill>
                  <a:srgbClr val="0000FF"/>
                </a:solidFill>
              </a:rPr>
              <a:t> PROJECT</a:t>
            </a:r>
            <a:endParaRPr b="1" sz="48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4800">
                <a:solidFill>
                  <a:srgbClr val="0000FF"/>
                </a:solidFill>
              </a:rPr>
              <a:t>TEAM 5</a:t>
            </a:r>
            <a:endParaRPr b="1" sz="4800">
              <a:solidFill>
                <a:srgbClr val="0000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974" y="3170174"/>
            <a:ext cx="1032300" cy="10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1366425" y="33725"/>
            <a:ext cx="5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Food Lv 0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675" y="648000"/>
            <a:ext cx="3828900" cy="158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2675" y="3121175"/>
            <a:ext cx="3828906" cy="18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/>
          <p:nvPr/>
        </p:nvSpPr>
        <p:spPr>
          <a:xfrm>
            <a:off x="3817275" y="2274113"/>
            <a:ext cx="1019700" cy="805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1611300" y="0"/>
            <a:ext cx="592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Menu - End Game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300" y="2905325"/>
            <a:ext cx="2059075" cy="21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925" y="603700"/>
            <a:ext cx="2156225" cy="20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925" y="2905325"/>
            <a:ext cx="2156225" cy="21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7325" y="603700"/>
            <a:ext cx="1982050" cy="203598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/>
          <p:nvPr/>
        </p:nvSpPr>
        <p:spPr>
          <a:xfrm>
            <a:off x="3462300" y="1068188"/>
            <a:ext cx="1859700" cy="1107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4028050" y="1365950"/>
            <a:ext cx="718200" cy="484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/>
              <a:t>OR</a:t>
            </a:r>
            <a:endParaRPr b="1" sz="2000"/>
          </a:p>
        </p:txBody>
      </p:sp>
      <p:sp>
        <p:nvSpPr>
          <p:cNvPr id="133" name="Google Shape;133;p23"/>
          <p:cNvSpPr/>
          <p:nvPr/>
        </p:nvSpPr>
        <p:spPr>
          <a:xfrm>
            <a:off x="3462300" y="3526313"/>
            <a:ext cx="1859700" cy="95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093475" y="75300"/>
            <a:ext cx="5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Score - HP - Level game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5" y="802775"/>
            <a:ext cx="7563551" cy="41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063" y="2748900"/>
            <a:ext cx="3022225" cy="22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275" y="683563"/>
            <a:ext cx="3777200" cy="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4962" y="2701188"/>
            <a:ext cx="3601825" cy="232845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/>
          <p:nvPr/>
        </p:nvSpPr>
        <p:spPr>
          <a:xfrm>
            <a:off x="6003663" y="1791138"/>
            <a:ext cx="1064400" cy="780600"/>
          </a:xfrm>
          <a:prstGeom prst="downArrow">
            <a:avLst>
              <a:gd fmla="val 50000" name="adj1"/>
              <a:gd fmla="val 51723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2155475" y="1955938"/>
            <a:ext cx="953400" cy="70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7788" y="112875"/>
            <a:ext cx="2828775" cy="175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00" y="639775"/>
            <a:ext cx="8839201" cy="4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type="title"/>
          </p:nvPr>
        </p:nvSpPr>
        <p:spPr>
          <a:xfrm>
            <a:off x="2285350" y="67075"/>
            <a:ext cx="492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Level Game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4025"/>
            <a:ext cx="8839199" cy="4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type="title"/>
          </p:nvPr>
        </p:nvSpPr>
        <p:spPr>
          <a:xfrm>
            <a:off x="2093475" y="75300"/>
            <a:ext cx="508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Map Level 2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75" y="765925"/>
            <a:ext cx="8839200" cy="43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type="title"/>
          </p:nvPr>
        </p:nvSpPr>
        <p:spPr>
          <a:xfrm>
            <a:off x="2193625" y="53150"/>
            <a:ext cx="48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Map level 3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63" y="680576"/>
            <a:ext cx="8349074" cy="40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type="title"/>
          </p:nvPr>
        </p:nvSpPr>
        <p:spPr>
          <a:xfrm>
            <a:off x="2193625" y="53150"/>
            <a:ext cx="48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Map level 4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00" y="812500"/>
            <a:ext cx="8603926" cy="41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>
            <p:ph type="title"/>
          </p:nvPr>
        </p:nvSpPr>
        <p:spPr>
          <a:xfrm>
            <a:off x="2193625" y="53150"/>
            <a:ext cx="48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Map level 5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2385300" y="135575"/>
            <a:ext cx="437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CLASSIC MODE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4">
            <a:alphaModFix/>
          </a:blip>
          <a:srcRect b="33630" l="8676" r="40075" t="7400"/>
          <a:stretch/>
        </p:blipFill>
        <p:spPr>
          <a:xfrm>
            <a:off x="1262300" y="813325"/>
            <a:ext cx="6986573" cy="40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180125" y="61025"/>
            <a:ext cx="507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48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GAME SNAKE 2 </a:t>
            </a:r>
            <a:endParaRPr b="1" sz="48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687" y="903125"/>
            <a:ext cx="6848574" cy="41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2385300" y="135600"/>
            <a:ext cx="437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CLASSIC - NORMAL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 rotWithShape="1">
          <a:blip r:embed="rId4">
            <a:alphaModFix/>
          </a:blip>
          <a:srcRect b="11257" l="7499" r="18689" t="18384"/>
          <a:stretch/>
        </p:blipFill>
        <p:spPr>
          <a:xfrm>
            <a:off x="848375" y="852950"/>
            <a:ext cx="7801877" cy="40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 rotWithShape="1">
          <a:blip r:embed="rId4">
            <a:alphaModFix/>
          </a:blip>
          <a:srcRect b="11075" l="7496" r="17988" t="18650"/>
          <a:stretch/>
        </p:blipFill>
        <p:spPr>
          <a:xfrm>
            <a:off x="570725" y="357875"/>
            <a:ext cx="8092075" cy="42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 rotWithShape="1">
          <a:blip r:embed="rId4">
            <a:alphaModFix/>
          </a:blip>
          <a:srcRect b="8416" l="7185" r="18042" t="18081"/>
          <a:stretch/>
        </p:blipFill>
        <p:spPr>
          <a:xfrm>
            <a:off x="570725" y="357875"/>
            <a:ext cx="8092075" cy="442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5"/>
          <p:cNvPicPr preferRelativeResize="0"/>
          <p:nvPr/>
        </p:nvPicPr>
        <p:blipFill rotWithShape="1">
          <a:blip r:embed="rId4">
            <a:alphaModFix/>
          </a:blip>
          <a:srcRect b="10621" l="7358" r="18385" t="17755"/>
          <a:stretch/>
        </p:blipFill>
        <p:spPr>
          <a:xfrm>
            <a:off x="948750" y="614625"/>
            <a:ext cx="7212326" cy="39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 rotWithShape="1">
          <a:blip r:embed="rId5">
            <a:alphaModFix/>
          </a:blip>
          <a:srcRect b="11206" l="7550" r="18061" t="18182"/>
          <a:stretch/>
        </p:blipFill>
        <p:spPr>
          <a:xfrm>
            <a:off x="570725" y="357875"/>
            <a:ext cx="8092075" cy="42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 rotWithShape="1">
          <a:blip r:embed="rId4">
            <a:alphaModFix/>
          </a:blip>
          <a:srcRect b="10823" l="7509" r="18432" t="18159"/>
          <a:stretch/>
        </p:blipFill>
        <p:spPr>
          <a:xfrm>
            <a:off x="570725" y="357875"/>
            <a:ext cx="8092075" cy="42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 rotWithShape="1">
          <a:blip r:embed="rId4">
            <a:alphaModFix/>
          </a:blip>
          <a:srcRect b="10923" l="7552" r="18180" t="18234"/>
          <a:stretch/>
        </p:blipFill>
        <p:spPr>
          <a:xfrm>
            <a:off x="848375" y="852950"/>
            <a:ext cx="7801877" cy="40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>
            <p:ph type="title"/>
          </p:nvPr>
        </p:nvSpPr>
        <p:spPr>
          <a:xfrm>
            <a:off x="2385150" y="193425"/>
            <a:ext cx="437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CLASSIC - MODERN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2784450" y="148150"/>
            <a:ext cx="34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HIGHSCORE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 rotWithShape="1">
          <a:blip r:embed="rId4">
            <a:alphaModFix/>
          </a:blip>
          <a:srcRect b="9910" l="7499" r="17951" t="16510"/>
          <a:stretch/>
        </p:blipFill>
        <p:spPr>
          <a:xfrm>
            <a:off x="936175" y="850950"/>
            <a:ext cx="7613726" cy="40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 rotWithShape="1">
          <a:blip r:embed="rId5">
            <a:alphaModFix/>
          </a:blip>
          <a:srcRect b="7779" l="5199" r="12920" t="14186"/>
          <a:stretch/>
        </p:blipFill>
        <p:spPr>
          <a:xfrm>
            <a:off x="848375" y="850950"/>
            <a:ext cx="7801877" cy="40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 rotWithShape="1">
          <a:blip r:embed="rId6">
            <a:alphaModFix/>
          </a:blip>
          <a:srcRect b="8466" l="5189" r="16777" t="13712"/>
          <a:stretch/>
        </p:blipFill>
        <p:spPr>
          <a:xfrm>
            <a:off x="848375" y="850950"/>
            <a:ext cx="7801877" cy="40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814250" y="91975"/>
            <a:ext cx="34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HELP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 rotWithShape="1">
          <a:blip r:embed="rId4">
            <a:alphaModFix/>
          </a:blip>
          <a:srcRect b="14189" l="15269" r="26138" t="25350"/>
          <a:stretch/>
        </p:blipFill>
        <p:spPr>
          <a:xfrm>
            <a:off x="1074300" y="855300"/>
            <a:ext cx="7390800" cy="42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9"/>
          <p:cNvPicPr preferRelativeResize="0"/>
          <p:nvPr/>
        </p:nvPicPr>
        <p:blipFill rotWithShape="1">
          <a:blip r:embed="rId5">
            <a:alphaModFix/>
          </a:blip>
          <a:srcRect b="14465" l="16639" r="28409" t="25158"/>
          <a:stretch/>
        </p:blipFill>
        <p:spPr>
          <a:xfrm>
            <a:off x="1074300" y="855300"/>
            <a:ext cx="7390800" cy="428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 rotWithShape="1">
          <a:blip r:embed="rId6">
            <a:alphaModFix/>
          </a:blip>
          <a:srcRect b="13920" l="16819" r="28035" t="25846"/>
          <a:stretch/>
        </p:blipFill>
        <p:spPr>
          <a:xfrm>
            <a:off x="1074300" y="767500"/>
            <a:ext cx="7390800" cy="428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678325" y="112925"/>
            <a:ext cx="34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0" name="Google Shape;240;p40"/>
          <p:cNvPicPr preferRelativeResize="0"/>
          <p:nvPr/>
        </p:nvPicPr>
        <p:blipFill rotWithShape="1">
          <a:blip r:embed="rId4">
            <a:alphaModFix/>
          </a:blip>
          <a:srcRect b="13994" l="16660" r="28644" t="25840"/>
          <a:stretch/>
        </p:blipFill>
        <p:spPr>
          <a:xfrm>
            <a:off x="1111125" y="840400"/>
            <a:ext cx="7319098" cy="430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/>
        </p:nvSpPr>
        <p:spPr>
          <a:xfrm>
            <a:off x="-143625" y="1984125"/>
            <a:ext cx="87327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4800">
                <a:solidFill>
                  <a:srgbClr val="00FF00"/>
                </a:solidFill>
              </a:rPr>
              <a:t>THANKS FOR LISTENING</a:t>
            </a:r>
            <a:endParaRPr b="1" sz="4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011175" y="480200"/>
            <a:ext cx="2413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6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MENTOR</a:t>
            </a:r>
            <a:r>
              <a:rPr lang="vi" sz="36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36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latin typeface="Comic Sans MS"/>
                <a:ea typeface="Comic Sans MS"/>
                <a:cs typeface="Comic Sans MS"/>
                <a:sym typeface="Comic Sans MS"/>
              </a:rPr>
              <a:t>           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1508825" y="1238500"/>
            <a:ext cx="3418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/>
              <a:t>Nguyễn Mậu Hiếu</a:t>
            </a:r>
            <a:endParaRPr sz="3000"/>
          </a:p>
        </p:txBody>
      </p:sp>
      <p:sp>
        <p:nvSpPr>
          <p:cNvPr id="68" name="Google Shape;68;p15"/>
          <p:cNvSpPr txBox="1"/>
          <p:nvPr/>
        </p:nvSpPr>
        <p:spPr>
          <a:xfrm>
            <a:off x="4854650" y="1977800"/>
            <a:ext cx="2413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6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r>
              <a:rPr lang="vi" sz="36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36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latin typeface="Comic Sans MS"/>
                <a:ea typeface="Comic Sans MS"/>
                <a:cs typeface="Comic Sans MS"/>
                <a:sym typeface="Comic Sans MS"/>
              </a:rPr>
              <a:t>           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572000" y="2816100"/>
            <a:ext cx="3418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/>
              <a:t>Trần Trung Kiên</a:t>
            </a:r>
            <a:endParaRPr sz="3000"/>
          </a:p>
        </p:txBody>
      </p:sp>
      <p:sp>
        <p:nvSpPr>
          <p:cNvPr id="70" name="Google Shape;70;p15"/>
          <p:cNvSpPr txBox="1"/>
          <p:nvPr/>
        </p:nvSpPr>
        <p:spPr>
          <a:xfrm>
            <a:off x="4627175" y="3399538"/>
            <a:ext cx="3418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/>
              <a:t>Hồ Linh Chi</a:t>
            </a:r>
            <a:endParaRPr sz="3000"/>
          </a:p>
        </p:txBody>
      </p:sp>
      <p:sp>
        <p:nvSpPr>
          <p:cNvPr id="71" name="Google Shape;71;p15"/>
          <p:cNvSpPr txBox="1"/>
          <p:nvPr/>
        </p:nvSpPr>
        <p:spPr>
          <a:xfrm>
            <a:off x="4627175" y="3983000"/>
            <a:ext cx="3418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/>
              <a:t>Hoàng Phi Hải</a:t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60725" y="0"/>
            <a:ext cx="34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MENU GAME</a:t>
            </a: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0" l="8851" r="11971" t="0"/>
          <a:stretch/>
        </p:blipFill>
        <p:spPr>
          <a:xfrm>
            <a:off x="1036525" y="689875"/>
            <a:ext cx="7287600" cy="43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5">
            <a:alphaModFix/>
          </a:blip>
          <a:srcRect b="28051" l="9690" r="38044" t="11140"/>
          <a:stretch/>
        </p:blipFill>
        <p:spPr>
          <a:xfrm>
            <a:off x="1036525" y="689875"/>
            <a:ext cx="7287600" cy="43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59625" y="62725"/>
            <a:ext cx="34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GAME MODE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13910" l="17406" r="28401" t="24780"/>
          <a:stretch/>
        </p:blipFill>
        <p:spPr>
          <a:xfrm>
            <a:off x="1071100" y="763350"/>
            <a:ext cx="7145674" cy="422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2984000" y="75250"/>
            <a:ext cx="34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</a:t>
            </a: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075" y="781625"/>
            <a:ext cx="7104125" cy="42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875" y="639700"/>
            <a:ext cx="7036751" cy="43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2206325" y="0"/>
            <a:ext cx="37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Levels of difficult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3950"/>
            <a:ext cx="8839200" cy="40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>
            <p:ph type="title"/>
          </p:nvPr>
        </p:nvSpPr>
        <p:spPr>
          <a:xfrm>
            <a:off x="1088750" y="54400"/>
            <a:ext cx="647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Dishplay Game: Snake - Food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1193175" y="0"/>
            <a:ext cx="5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3000" u="sng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Types of Food</a:t>
            </a:r>
            <a:endParaRPr b="1" i="1" sz="3000" u="sng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64944" l="9716" r="57558" t="0"/>
          <a:stretch/>
        </p:blipFill>
        <p:spPr>
          <a:xfrm>
            <a:off x="1526275" y="703525"/>
            <a:ext cx="2202250" cy="14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5">
            <a:alphaModFix/>
          </a:blip>
          <a:srcRect b="62884" l="8576" r="56489" t="0"/>
          <a:stretch/>
        </p:blipFill>
        <p:spPr>
          <a:xfrm>
            <a:off x="1526275" y="2970875"/>
            <a:ext cx="2202251" cy="14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2320650" y="2242938"/>
            <a:ext cx="613500" cy="657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3775" y="740875"/>
            <a:ext cx="3162974" cy="14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9450" y="2995250"/>
            <a:ext cx="3162975" cy="14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>
            <a:off x="5454188" y="2273813"/>
            <a:ext cx="613500" cy="657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